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0034" y="714356"/>
            <a:ext cx="1285884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000232" y="357166"/>
            <a:ext cx="4714908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428596" y="285728"/>
            <a:ext cx="80010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The curve y = 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  <a:r>
              <a:rPr lang="en-GB" sz="2800" dirty="0" smtClean="0">
                <a:latin typeface="Berlin Sans FB" pitchFamily="34" charset="0"/>
              </a:rPr>
              <a:t>intersects the x axis at points A and B. Find the length of the line AB?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000100" y="1285860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To find the length of AB you need to know the coordinates of A and B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642910" y="3571876"/>
            <a:ext cx="792961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When the curve intersects the x-axis y = 0.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Therefore,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</a:t>
            </a:r>
            <a:r>
              <a:rPr lang="en-GB" sz="2800" dirty="0" smtClean="0">
                <a:latin typeface="Berlin Sans FB" pitchFamily="34" charset="0"/>
              </a:rPr>
              <a:t>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000100" y="2357430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Next consider how to find the coordinates of the points A and B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1142976" y="5000636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Solve the quadratic equation to find the values for x that satisfy the equation.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23" grpId="0" animBg="1"/>
      <p:bldP spid="24" grpId="0"/>
      <p:bldP spid="18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000628" y="6072206"/>
            <a:ext cx="2000264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1472" y="214291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</a:t>
            </a:r>
            <a:r>
              <a:rPr lang="en-GB" sz="2800" dirty="0" smtClean="0">
                <a:latin typeface="Berlin Sans FB" pitchFamily="34" charset="0"/>
              </a:rPr>
              <a:t>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- 15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214414" y="928670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The first step in solving this equation is to factorise.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214414" y="2143116"/>
            <a:ext cx="371477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          )(          )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286248" y="2000240"/>
            <a:ext cx="435771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What two terms multiply to make x</a:t>
            </a:r>
            <a:r>
              <a:rPr lang="en-GB" sz="2800" baseline="30000" dirty="0" smtClean="0">
                <a:solidFill>
                  <a:srgbClr val="000000"/>
                </a:solidFill>
                <a:latin typeface="Berlin Sans FB" pitchFamily="34" charset="0"/>
              </a:rPr>
              <a:t>2 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428728" y="2143116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2571736" y="2143116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2786050" y="2143116"/>
            <a:ext cx="10001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-  3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714480" y="2143116"/>
            <a:ext cx="11430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+ 5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4286248" y="3214686"/>
            <a:ext cx="4357718" cy="1384995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What two numbers multiply to make -15 and add to give + 2?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4929190" y="4672786"/>
            <a:ext cx="1571636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x –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1 x –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-1 x 15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3 x -5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-3 x 5           </a:t>
            </a:r>
            <a:endParaRPr lang="en-GB" sz="20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6643702" y="4672786"/>
            <a:ext cx="1571636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Add + 2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-2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2</a:t>
            </a:r>
            <a:endParaRPr lang="en-GB" sz="20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8" grpId="0" animBg="1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428596" y="214290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	0 = (</a:t>
            </a:r>
            <a:r>
              <a:rPr lang="en-GB" sz="2800" dirty="0" smtClean="0">
                <a:latin typeface="Berlin Sans FB" pitchFamily="34" charset="0"/>
              </a:rPr>
              <a:t>x + 5)(x – 3)</a:t>
            </a:r>
            <a:r>
              <a:rPr lang="en-GB" sz="2800" baseline="30000" dirty="0" smtClean="0">
                <a:latin typeface="Berlin Sans FB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00034" y="857233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So,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+ 5 = 0 	</a:t>
            </a:r>
            <a:r>
              <a:rPr lang="en-GB" sz="2800" b="1" u="sng" dirty="0" smtClean="0">
                <a:solidFill>
                  <a:srgbClr val="000000"/>
                </a:solidFill>
                <a:latin typeface="Berlin Sans FB" pitchFamily="34" charset="0"/>
              </a:rPr>
              <a:t>or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– 3 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4786314" y="2071679"/>
            <a:ext cx="3643338" cy="2677656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These values are the x coordinates for A and B. The y coordinates will be ‘0’ for both A and B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71472" y="2000241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If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+ 5 = 0 	</a:t>
            </a:r>
            <a:r>
              <a:rPr lang="en-GB" sz="2800" b="1" u="sng" dirty="0" smtClean="0">
                <a:solidFill>
                  <a:srgbClr val="000000"/>
                </a:solidFill>
                <a:latin typeface="Berlin Sans FB" pitchFamily="34" charset="0"/>
              </a:rPr>
              <a:t>then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 = -5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642910" y="3000372"/>
            <a:ext cx="6072230" cy="167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If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- 3 = 0 	</a:t>
            </a:r>
            <a:r>
              <a:rPr lang="en-GB" sz="2800" b="1" u="sng" dirty="0" smtClean="0">
                <a:solidFill>
                  <a:srgbClr val="000000"/>
                </a:solidFill>
                <a:latin typeface="Berlin Sans FB" pitchFamily="34" charset="0"/>
              </a:rPr>
              <a:t>then</a:t>
            </a:r>
            <a:r>
              <a:rPr lang="en-GB" sz="2800" b="1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x  = 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baseline="30000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357158" y="4929198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A ( -5, 0)		B(3, 0)</a:t>
            </a:r>
            <a:endParaRPr lang="en-GB" sz="2800" baseline="30000" dirty="0" smtClean="0"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2800" dirty="0">
              <a:latin typeface="Berlin Sans FB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1071538" y="5572140"/>
            <a:ext cx="6500858" cy="954107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Sketch the curve y =</a:t>
            </a:r>
            <a:r>
              <a:rPr lang="en-GB" sz="2800" dirty="0" smtClean="0">
                <a:latin typeface="Berlin Sans FB" pitchFamily="34" charset="0"/>
              </a:rPr>
              <a:t> x</a:t>
            </a:r>
            <a:r>
              <a:rPr lang="en-GB" sz="2800" baseline="30000" dirty="0" smtClean="0">
                <a:latin typeface="Berlin Sans FB" pitchFamily="34" charset="0"/>
              </a:rPr>
              <a:t>2</a:t>
            </a:r>
            <a:r>
              <a:rPr lang="en-GB" sz="2800" dirty="0" smtClean="0">
                <a:latin typeface="Berlin Sans FB" pitchFamily="34" charset="0"/>
              </a:rPr>
              <a:t> +2x – 15 to help find the length of the line AB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1" animBg="1"/>
      <p:bldP spid="16" grpId="0"/>
      <p:bldP spid="20" grpId="0"/>
      <p:bldP spid="21" grpId="0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40100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3786182" y="0"/>
            <a:ext cx="485778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Both points lie on </a:t>
            </a:r>
            <a:r>
              <a:rPr lang="en-GB" sz="2800" smtClean="0">
                <a:latin typeface="Berlin Sans FB" pitchFamily="34" charset="0"/>
              </a:rPr>
              <a:t>the </a:t>
            </a:r>
            <a:r>
              <a:rPr lang="en-GB" sz="2800" smtClean="0">
                <a:latin typeface="Berlin Sans FB" pitchFamily="34" charset="0"/>
              </a:rPr>
              <a:t>x </a:t>
            </a:r>
            <a:r>
              <a:rPr lang="en-GB" sz="2800" dirty="0" smtClean="0">
                <a:latin typeface="Berlin Sans FB" pitchFamily="34" charset="0"/>
              </a:rPr>
              <a:t>axis, so we can see from the sketch that the distance between the points (-5,0) and (3,0) is the difference between the x coordinates. So AB is equal to 8 units. </a:t>
            </a:r>
            <a:endParaRPr lang="en-GB" sz="2800" dirty="0">
              <a:latin typeface="Berlin Sans FB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42976" y="1571612"/>
            <a:ext cx="1071570" cy="0"/>
          </a:xfrm>
          <a:prstGeom prst="lin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438</TotalTime>
  <Words>278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49</cp:revision>
  <dcterms:created xsi:type="dcterms:W3CDTF">2011-02-03T11:08:00Z</dcterms:created>
  <dcterms:modified xsi:type="dcterms:W3CDTF">2011-09-05T00:19:04Z</dcterms:modified>
</cp:coreProperties>
</file>